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660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893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535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347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325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155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69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115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450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982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13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A4505-AC9F-4324-B52B-15370B889D7E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8E4C-5257-478E-BB64-AB259D8AAA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258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Plants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363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 I grow a plant?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282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Germination?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the parts of a plant?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758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soil?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77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Plant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325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Plants</vt:lpstr>
      <vt:lpstr>How do I grow a plant?</vt:lpstr>
      <vt:lpstr>What is Germination? </vt:lpstr>
      <vt:lpstr>What are the parts of a plant?</vt:lpstr>
      <vt:lpstr>What is soil? </vt:lpstr>
      <vt:lpstr>My Plant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jpatternregier</dc:creator>
  <cp:lastModifiedBy>Jennifer Pattern-Regier</cp:lastModifiedBy>
  <cp:revision>6</cp:revision>
  <dcterms:created xsi:type="dcterms:W3CDTF">2013-04-10T18:22:08Z</dcterms:created>
  <dcterms:modified xsi:type="dcterms:W3CDTF">2013-05-21T19:41:17Z</dcterms:modified>
</cp:coreProperties>
</file>